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336" r:id="rId2"/>
    <p:sldId id="337" r:id="rId3"/>
    <p:sldId id="338" r:id="rId4"/>
    <p:sldId id="339" r:id="rId5"/>
    <p:sldId id="34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CC"/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3/3/2012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3/3/2012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2895600"/>
            <a:ext cx="533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Birth of the King</a:t>
            </a:r>
            <a:endParaRPr lang="en-US" sz="2000" i="1" dirty="0" smtClean="0"/>
          </a:p>
          <a:p>
            <a:pPr algn="ctr"/>
            <a:endParaRPr lang="en-US" sz="2000" i="1" dirty="0" smtClean="0"/>
          </a:p>
          <a:p>
            <a:pPr algn="ctr"/>
            <a:r>
              <a:rPr lang="en-US" sz="2000" i="1" dirty="0" smtClean="0"/>
              <a:t>Chapter 22</a:t>
            </a:r>
          </a:p>
          <a:p>
            <a:pPr algn="ctr"/>
            <a:endParaRPr lang="en-US" sz="2000" i="1" dirty="0" smtClean="0"/>
          </a:p>
          <a:p>
            <a:pPr algn="ctr"/>
            <a:r>
              <a:rPr lang="en-US" sz="2000" dirty="0"/>
              <a:t>Matthew 1-2; Luke 1-2; John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6144" y="1371600"/>
            <a:ext cx="7003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 Baby </a:t>
            </a:r>
            <a:r>
              <a:rPr lang="en-US" sz="3600" b="1" u="sng" dirty="0"/>
              <a:t>Changes</a:t>
            </a:r>
            <a:r>
              <a:rPr lang="en-US" sz="3600" dirty="0"/>
              <a:t> Everything!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27913" y="3124200"/>
            <a:ext cx="8006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I. This baby can </a:t>
            </a:r>
            <a:r>
              <a:rPr lang="en-US" sz="2800" b="1" u="sng" dirty="0"/>
              <a:t>change</a:t>
            </a:r>
            <a:r>
              <a:rPr lang="en-US" sz="2800" dirty="0"/>
              <a:t> you (John 1:1-5)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047408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649" y="1066800"/>
            <a:ext cx="8202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5 </a:t>
            </a:r>
            <a:r>
              <a:rPr lang="en-US" sz="2800" b="1" u="sng" dirty="0"/>
              <a:t>Truths</a:t>
            </a:r>
            <a:r>
              <a:rPr lang="en-US" sz="2800" dirty="0"/>
              <a:t> you need to </a:t>
            </a:r>
            <a:r>
              <a:rPr lang="en-US" sz="2800" b="1" u="sng" dirty="0"/>
              <a:t>know</a:t>
            </a:r>
            <a:r>
              <a:rPr lang="en-US" sz="2800" dirty="0"/>
              <a:t> for real change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2362200"/>
            <a:ext cx="6692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1. Jesus has </a:t>
            </a:r>
            <a:r>
              <a:rPr lang="en-US" sz="2800" b="1" u="sng" dirty="0"/>
              <a:t>existed</a:t>
            </a:r>
            <a:r>
              <a:rPr lang="en-US" sz="2800" dirty="0"/>
              <a:t> for all </a:t>
            </a:r>
            <a:r>
              <a:rPr lang="en-US" sz="2800" dirty="0" smtClean="0"/>
              <a:t>eternity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054400" y="3962400"/>
            <a:ext cx="5346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2. Jesus </a:t>
            </a:r>
            <a:r>
              <a:rPr lang="en-US" sz="2800" b="1" u="sng" dirty="0"/>
              <a:t>created</a:t>
            </a:r>
            <a:r>
              <a:rPr lang="en-US" sz="2800" dirty="0"/>
              <a:t> everything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12382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0535" y="1219200"/>
            <a:ext cx="2959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3. Jesus </a:t>
            </a:r>
            <a:r>
              <a:rPr lang="en-US" sz="2800" b="1" u="sng" dirty="0"/>
              <a:t>is</a:t>
            </a:r>
            <a:r>
              <a:rPr lang="en-US" sz="2800" dirty="0"/>
              <a:t> God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819400"/>
            <a:ext cx="4057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4. God </a:t>
            </a:r>
            <a:r>
              <a:rPr lang="en-US" sz="2800" b="1" u="sng" dirty="0"/>
              <a:t>became</a:t>
            </a:r>
            <a:r>
              <a:rPr lang="en-US" sz="2800" dirty="0"/>
              <a:t> flesh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191000"/>
            <a:ext cx="7899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5. Jesus </a:t>
            </a:r>
            <a:r>
              <a:rPr lang="en-US" sz="2800" b="1" u="sng" dirty="0"/>
              <a:t>came</a:t>
            </a:r>
            <a:r>
              <a:rPr lang="en-US" sz="2800" dirty="0"/>
              <a:t> to make the </a:t>
            </a:r>
            <a:r>
              <a:rPr lang="en-US" sz="2800" b="1" u="sng" dirty="0"/>
              <a:t>Father</a:t>
            </a:r>
            <a:r>
              <a:rPr lang="en-US" sz="2800" dirty="0"/>
              <a:t> known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71742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600200"/>
            <a:ext cx="7696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II. Not </a:t>
            </a:r>
            <a:r>
              <a:rPr lang="en-US" sz="2800" b="1" u="sng" dirty="0"/>
              <a:t>everyone</a:t>
            </a:r>
            <a:r>
              <a:rPr lang="en-US" sz="2800" dirty="0"/>
              <a:t> is willing to be changed</a:t>
            </a:r>
            <a:r>
              <a:rPr lang="en-US" dirty="0"/>
              <a:t> </a:t>
            </a:r>
            <a:endParaRPr lang="en-US" dirty="0" smtClean="0"/>
          </a:p>
          <a:p>
            <a:pPr algn="r"/>
            <a:r>
              <a:rPr lang="en-US" dirty="0"/>
              <a:t>	</a:t>
            </a:r>
            <a:r>
              <a:rPr lang="en-US" dirty="0" smtClean="0"/>
              <a:t>			(</a:t>
            </a:r>
            <a:r>
              <a:rPr lang="en-US" dirty="0"/>
              <a:t>John 1:10-11)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6653" y="3352800"/>
            <a:ext cx="78253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III. If you </a:t>
            </a:r>
            <a:r>
              <a:rPr lang="en-US" sz="2800" b="1" u="sng" dirty="0"/>
              <a:t>believe</a:t>
            </a:r>
            <a:r>
              <a:rPr lang="en-US" sz="2800" dirty="0"/>
              <a:t> and </a:t>
            </a:r>
            <a:r>
              <a:rPr lang="en-US" sz="2800" b="1" u="sng" dirty="0"/>
              <a:t>receive</a:t>
            </a:r>
            <a:r>
              <a:rPr lang="en-US" sz="2800" dirty="0"/>
              <a:t> this baby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you </a:t>
            </a:r>
            <a:r>
              <a:rPr lang="en-US" sz="2800" dirty="0"/>
              <a:t>will be </a:t>
            </a:r>
            <a:r>
              <a:rPr lang="en-US" sz="2800" dirty="0" smtClean="0"/>
              <a:t>changed              </a:t>
            </a:r>
            <a:r>
              <a:rPr lang="en-US" dirty="0" smtClean="0"/>
              <a:t>(</a:t>
            </a:r>
            <a:r>
              <a:rPr lang="en-US" dirty="0"/>
              <a:t>John 1:12)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5602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2693</TotalTime>
  <Words>100</Words>
  <Application>Microsoft Office PowerPoint</Application>
  <PresentationFormat>On-screen Show (4:3)</PresentationFormat>
  <Paragraphs>18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132</cp:revision>
  <dcterms:created xsi:type="dcterms:W3CDTF">2011-01-25T13:46:25Z</dcterms:created>
  <dcterms:modified xsi:type="dcterms:W3CDTF">2012-03-04T04:34:57Z</dcterms:modified>
</cp:coreProperties>
</file>